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6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3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1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70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3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6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4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8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48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30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2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393C4-5BF7-4686-938A-1C5174A50B43}" type="datetimeFigureOut">
              <a:rPr lang="en-US" smtClean="0"/>
              <a:t>2/26/2015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7BBF7-00CB-4C51-9DCD-50A156720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1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234" y="301325"/>
            <a:ext cx="4314825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0120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2676" y="1289865"/>
            <a:ext cx="4981575" cy="37147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75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147" y="276612"/>
            <a:ext cx="36861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379" y="3571746"/>
            <a:ext cx="420052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71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11" y="1528763"/>
            <a:ext cx="4410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677" y="1273390"/>
            <a:ext cx="43815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5511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110" y="2108885"/>
            <a:ext cx="3329387" cy="29741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2247" y="2108885"/>
            <a:ext cx="3376787" cy="2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21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Matti V</dc:creator>
  <cp:lastModifiedBy>Matti V</cp:lastModifiedBy>
  <cp:revision>1</cp:revision>
  <dcterms:created xsi:type="dcterms:W3CDTF">2015-02-26T21:29:21Z</dcterms:created>
  <dcterms:modified xsi:type="dcterms:W3CDTF">2015-02-26T21:29:48Z</dcterms:modified>
</cp:coreProperties>
</file>